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353" autoAdjust="0"/>
    <p:restoredTop sz="94660"/>
  </p:normalViewPr>
  <p:slideViewPr>
    <p:cSldViewPr snapToGrid="0">
      <p:cViewPr varScale="1">
        <p:scale>
          <a:sx n="70" d="100"/>
          <a:sy n="70" d="100"/>
        </p:scale>
        <p:origin x="82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613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5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670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405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235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111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337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968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055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379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08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F2882-6A12-4D0A-B6CE-5A6330D33B0C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772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0" y="5211711"/>
            <a:ext cx="9144000" cy="136606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550" b="1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Vision</a:t>
            </a:r>
            <a:r>
              <a:rPr kumimoji="0" lang="en-GB" altLang="en-US" sz="1550" b="0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In our school we love deeply, respecting everyone and treating them with dignity;</a:t>
            </a:r>
            <a:endParaRPr kumimoji="0" lang="en-GB" altLang="en-US" sz="15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550" b="0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aspire with confidence, working hard and embracing challenge and</a:t>
            </a:r>
            <a:endParaRPr kumimoji="0" lang="en-GB" altLang="en-US" sz="15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550" b="0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serve God and the community, following the example of Jesus, to create a better world.</a:t>
            </a:r>
            <a:endParaRPr kumimoji="0" lang="en-GB" altLang="en-US" sz="15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550" b="1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Ephesians 5:2 (NLT)</a:t>
            </a:r>
            <a:endParaRPr kumimoji="0" lang="en-GB" altLang="en-US" sz="15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55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“Live a life filled with love, following the example of Christ. He loved us and offered himself as a sacrifice for us”</a:t>
            </a:r>
            <a:endParaRPr kumimoji="0" lang="en-GB" altLang="en-US" sz="15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39213" y="49458"/>
            <a:ext cx="1620957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Spring</a:t>
            </a:r>
            <a:r>
              <a:rPr kumimoji="0" lang="en-GB" altLang="en-US" sz="2800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2</a:t>
            </a:r>
            <a:endParaRPr kumimoji="0" lang="en-GB" altLang="en-US" sz="3600" b="1" i="1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2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LOVE</a:t>
            </a:r>
            <a:r>
              <a:rPr kumimoji="0" lang="en-GB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11282" y="286055"/>
            <a:ext cx="33751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i="1" dirty="0" smtClean="0">
                <a:ln w="6731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dist="50800" dir="1800000" algn="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LOVE</a:t>
            </a:r>
            <a:endParaRPr lang="en-GB" sz="3200" dirty="0"/>
          </a:p>
        </p:txBody>
      </p:sp>
      <p:sp>
        <p:nvSpPr>
          <p:cNvPr id="8" name="Rectangle 7"/>
          <p:cNvSpPr/>
          <p:nvPr/>
        </p:nvSpPr>
        <p:spPr>
          <a:xfrm>
            <a:off x="2111281" y="807198"/>
            <a:ext cx="515967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800" b="1" i="1" dirty="0" smtClean="0">
                <a:ln w="6731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dist="50800" dir="1800000" algn="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Love</a:t>
            </a:r>
            <a:endParaRPr lang="en-GB" sz="8800" dirty="0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-1855" y="2105625"/>
            <a:ext cx="9145855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 b="1" i="1" dirty="0" smtClean="0">
                <a:latin typeface="Arial" panose="020B0604020202020204" pitchFamily="34" charset="0"/>
              </a:rPr>
              <a:t>Who cares for us?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95535" y="3482397"/>
            <a:ext cx="27785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i="1" dirty="0" smtClean="0">
                <a:solidFill>
                  <a:srgbClr val="00B050"/>
                </a:solidFill>
                <a:latin typeface="Arial" panose="020B0604020202020204" pitchFamily="34" charset="0"/>
              </a:rPr>
              <a:t>Who looks after you?</a:t>
            </a:r>
            <a:endParaRPr kumimoji="0" lang="en-GB" altLang="en-US" sz="160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179928" y="3482397"/>
            <a:ext cx="278229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i="1" dirty="0" smtClean="0">
                <a:solidFill>
                  <a:srgbClr val="00B050"/>
                </a:solidFill>
                <a:latin typeface="Arial" panose="020B0604020202020204" pitchFamily="34" charset="0"/>
              </a:rPr>
              <a:t>Who is always there for you?</a:t>
            </a:r>
            <a:endParaRPr kumimoji="0" lang="en-GB" altLang="en-US" sz="160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6469038" y="3113066"/>
            <a:ext cx="257757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i="1" dirty="0" smtClean="0">
                <a:solidFill>
                  <a:srgbClr val="00B050"/>
                </a:solidFill>
                <a:latin typeface="Arial" panose="020B0604020202020204" pitchFamily="34" charset="0"/>
              </a:rPr>
              <a:t>How does it feel to know people love and care about you?</a:t>
            </a:r>
            <a:endParaRPr kumimoji="0" lang="en-GB" altLang="en-US" sz="160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28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0208" y="227074"/>
            <a:ext cx="867044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Psalm 139 v 1-16 </a:t>
            </a:r>
            <a:r>
              <a:rPr lang="en-GB" dirty="0" smtClean="0"/>
              <a:t>– Old </a:t>
            </a:r>
            <a:r>
              <a:rPr lang="en-GB" dirty="0"/>
              <a:t>Testament </a:t>
            </a:r>
            <a:r>
              <a:rPr lang="en-GB" dirty="0" smtClean="0"/>
              <a:t>(</a:t>
            </a:r>
            <a:r>
              <a:rPr lang="en-GB" b="1" dirty="0" smtClean="0"/>
              <a:t>The </a:t>
            </a:r>
            <a:r>
              <a:rPr lang="en-GB" b="1" dirty="0" smtClean="0"/>
              <a:t>People </a:t>
            </a:r>
            <a:r>
              <a:rPr lang="en-GB" b="1" dirty="0" smtClean="0"/>
              <a:t>of God</a:t>
            </a:r>
            <a:r>
              <a:rPr lang="en-GB" dirty="0" smtClean="0"/>
              <a:t>)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pPr algn="ctr"/>
            <a:r>
              <a:rPr lang="en-GB" dirty="0"/>
              <a:t>Lord, you have examined me. You know all about me.</a:t>
            </a:r>
          </a:p>
          <a:p>
            <a:pPr algn="ctr"/>
            <a:r>
              <a:rPr lang="en-GB" dirty="0"/>
              <a:t>You know when I sit down and when I get up. You know my thoughts before I think them.</a:t>
            </a:r>
          </a:p>
          <a:p>
            <a:pPr algn="ctr"/>
            <a:r>
              <a:rPr lang="en-GB" dirty="0"/>
              <a:t>You know where I go and where I lie down. You know well everything I do.</a:t>
            </a:r>
          </a:p>
          <a:p>
            <a:pPr algn="ctr"/>
            <a:r>
              <a:rPr lang="en-GB" dirty="0"/>
              <a:t>Lord, even before I say a word, you already know what I am going to say.</a:t>
            </a:r>
          </a:p>
          <a:p>
            <a:pPr algn="ctr"/>
            <a:r>
              <a:rPr lang="en-GB" dirty="0"/>
              <a:t>You are all around me—in front and in back. You have put your hand on me.</a:t>
            </a:r>
          </a:p>
          <a:p>
            <a:pPr algn="ctr"/>
            <a:r>
              <a:rPr lang="en-GB" dirty="0"/>
              <a:t>Your knowledge is amazing to me. It is more than I can understand.</a:t>
            </a:r>
          </a:p>
          <a:p>
            <a:pPr algn="ctr"/>
            <a:r>
              <a:rPr lang="en-GB" dirty="0"/>
              <a:t>Where can I go to get away from your Spirit? Where can I run from you?</a:t>
            </a:r>
          </a:p>
          <a:p>
            <a:pPr algn="ctr"/>
            <a:r>
              <a:rPr lang="en-GB" dirty="0"/>
              <a:t>If I go up to the skies, you are there. If I lie down where the dead are, you are there.</a:t>
            </a:r>
          </a:p>
          <a:p>
            <a:pPr algn="ctr"/>
            <a:r>
              <a:rPr lang="en-GB" dirty="0"/>
              <a:t>If I rise with the sun in the east, and settle in the west beyond the sea, even there you would guide me.</a:t>
            </a:r>
          </a:p>
          <a:p>
            <a:pPr algn="ctr"/>
            <a:r>
              <a:rPr lang="en-GB" dirty="0"/>
              <a:t>With your right hand you would hold me.</a:t>
            </a:r>
          </a:p>
          <a:p>
            <a:pPr algn="ctr"/>
            <a:r>
              <a:rPr lang="en-GB" dirty="0"/>
              <a:t>I could say, “The darkness will hide me. The light around me will turn into night.”</a:t>
            </a:r>
          </a:p>
          <a:p>
            <a:pPr algn="ctr"/>
            <a:r>
              <a:rPr lang="en-GB" dirty="0"/>
              <a:t>But even the darkness is not dark to you. The night is as light as the day. </a:t>
            </a:r>
          </a:p>
          <a:p>
            <a:pPr algn="ctr"/>
            <a:r>
              <a:rPr lang="en-GB" dirty="0"/>
              <a:t>Darkness and light are the same to you.</a:t>
            </a:r>
          </a:p>
          <a:p>
            <a:pPr algn="ctr"/>
            <a:r>
              <a:rPr lang="en-GB" dirty="0"/>
              <a:t>You made my whole being. You formed me in my mother’s body.</a:t>
            </a:r>
          </a:p>
          <a:p>
            <a:pPr algn="ctr"/>
            <a:r>
              <a:rPr lang="en-GB" dirty="0"/>
              <a:t>I praise you because you made me in an amazing and wonderful way.</a:t>
            </a:r>
          </a:p>
          <a:p>
            <a:pPr algn="ctr"/>
            <a:r>
              <a:rPr lang="en-GB" dirty="0"/>
              <a:t>What you have done is wonderful. I know this very well.</a:t>
            </a:r>
          </a:p>
          <a:p>
            <a:pPr algn="ctr"/>
            <a:r>
              <a:rPr lang="en-GB" dirty="0"/>
              <a:t>You saw my bones being formed as I took shape in my mother’s body.</a:t>
            </a:r>
          </a:p>
          <a:p>
            <a:pPr algn="ctr"/>
            <a:r>
              <a:rPr lang="en-GB" dirty="0"/>
              <a:t>When I was put together there, you saw my body as it was formed.</a:t>
            </a:r>
          </a:p>
          <a:p>
            <a:pPr algn="ctr"/>
            <a:r>
              <a:rPr lang="en-GB" dirty="0"/>
              <a:t>All the days planned for me were written in your book before I was one day old.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231673" y="190500"/>
            <a:ext cx="8707080" cy="648161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53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359" y="3938954"/>
            <a:ext cx="2021293" cy="26950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5659" y="4127347"/>
            <a:ext cx="71104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</a:rPr>
              <a:t>Loving God,</a:t>
            </a:r>
          </a:p>
          <a:p>
            <a:r>
              <a:rPr lang="en-GB" sz="2000" dirty="0">
                <a:solidFill>
                  <a:srgbClr val="0070C0"/>
                </a:solidFill>
              </a:rPr>
              <a:t>We thank you for the wonderful and amazing way in which you have made us.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We thank you that we are never far from your loving care.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Help us to call on you when we feel lonely and in need of help, confident that you will answer.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In Jesus’ name we pray,</a:t>
            </a:r>
          </a:p>
          <a:p>
            <a:r>
              <a:rPr lang="en-GB" sz="2000" dirty="0">
                <a:solidFill>
                  <a:srgbClr val="0070C0"/>
                </a:solidFill>
              </a:rPr>
              <a:t>Amen</a:t>
            </a:r>
            <a:endParaRPr lang="en-GB" sz="2000" dirty="0">
              <a:solidFill>
                <a:srgbClr val="0070C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5658" y="190500"/>
            <a:ext cx="19697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i="1" dirty="0" smtClean="0">
                <a:ln w="6731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dist="50800" dir="1800000" algn="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Reflection</a:t>
            </a:r>
            <a:endParaRPr lang="en-GB" sz="3200" dirty="0"/>
          </a:p>
        </p:txBody>
      </p:sp>
      <p:sp>
        <p:nvSpPr>
          <p:cNvPr id="8" name="Rectangle 7"/>
          <p:cNvSpPr/>
          <p:nvPr/>
        </p:nvSpPr>
        <p:spPr>
          <a:xfrm>
            <a:off x="231673" y="190500"/>
            <a:ext cx="8707080" cy="648161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41194" y="1752578"/>
            <a:ext cx="3902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What does it feel like to be alone?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1195" y="814173"/>
            <a:ext cx="3902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How does God love and care for us – </a:t>
            </a:r>
            <a:r>
              <a:rPr lang="en-GB" sz="2000" b="1" dirty="0" smtClean="0">
                <a:solidFill>
                  <a:srgbClr val="00B050"/>
                </a:solidFill>
              </a:rPr>
              <a:t>according to the Bible reading? 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7668" y="2470569"/>
            <a:ext cx="40432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How comforting is it to know that someone is with you wherever you are?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04836" y="264519"/>
            <a:ext cx="44137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Who are the people who show love and care towards you?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04836" y="1100933"/>
            <a:ext cx="44137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Who do you care about, and how will they know that you care, even when you are not present?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86927" y="2233813"/>
            <a:ext cx="44137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To show love for others is to show care too. What positive difference could you make by showing you care?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86927" y="3363400"/>
            <a:ext cx="44137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Next time you feel alone, remember the words in the Bible of God’s closeness and presence.</a:t>
            </a:r>
            <a:endParaRPr lang="en-GB" sz="2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40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386</TotalTime>
  <Words>302</Words>
  <Application>Microsoft Office PowerPoint</Application>
  <PresentationFormat>On-screen Show (4:3)</PresentationFormat>
  <Paragraphs>50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rawding</dc:creator>
  <cp:lastModifiedBy>User</cp:lastModifiedBy>
  <cp:revision>26</cp:revision>
  <dcterms:created xsi:type="dcterms:W3CDTF">2019-09-05T06:08:15Z</dcterms:created>
  <dcterms:modified xsi:type="dcterms:W3CDTF">2023-01-30T09:28:53Z</dcterms:modified>
</cp:coreProperties>
</file>