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397" autoAdjust="0"/>
    <p:restoredTop sz="94660"/>
  </p:normalViewPr>
  <p:slideViewPr>
    <p:cSldViewPr snapToGrid="0">
      <p:cViewPr varScale="1">
        <p:scale>
          <a:sx n="70" d="100"/>
          <a:sy n="70" d="100"/>
        </p:scale>
        <p:origin x="8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613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5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670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405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235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11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33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968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5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79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08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F2882-6A12-4D0A-B6CE-5A6330D33B0C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D2732-F415-49BE-9E20-72DE4225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77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5211711"/>
            <a:ext cx="9144000" cy="136606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1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Vision</a:t>
            </a:r>
            <a:r>
              <a:rPr kumimoji="0" lang="en-GB" altLang="en-US" sz="155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In our school we love deeply, respecting everyone and treating them with dignity;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aspire with confidence, working hard and embracing challenge and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serve God and the community, following the example of Jesus, to create a better world.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1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Ephesians 5:2 (NLT)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55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“Live a life filled with love, following the example of Christ. He loved us and offered himself as a sacrifice for us”</a:t>
            </a:r>
            <a:endParaRPr kumimoji="0" lang="en-GB" altLang="en-US" sz="15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39213" y="49458"/>
            <a:ext cx="1620957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Spring</a:t>
            </a:r>
            <a:r>
              <a:rPr kumimoji="0" lang="en-GB" altLang="en-US" sz="28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2</a:t>
            </a:r>
            <a:endParaRPr kumimoji="0" lang="en-GB" altLang="en-US" sz="3600" b="1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LOVE</a:t>
            </a:r>
            <a:r>
              <a:rPr kumimoji="0" lang="en-GB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11282" y="286055"/>
            <a:ext cx="3375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i="1" dirty="0" smtClean="0">
                <a:ln w="6731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dist="50800" dir="1800000" algn="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LOVE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1343704" y="807198"/>
            <a:ext cx="66948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800" b="1" i="1" dirty="0" smtClean="0">
                <a:ln w="6731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dist="50800" dir="1800000" algn="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Sacrifice</a:t>
            </a:r>
            <a:endParaRPr lang="en-GB" sz="8800" dirty="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-1855" y="2105625"/>
            <a:ext cx="914585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 i="1" dirty="0" smtClean="0">
                <a:latin typeface="Arial" panose="020B0604020202020204" pitchFamily="34" charset="0"/>
              </a:rPr>
              <a:t>What </a:t>
            </a:r>
            <a:r>
              <a:rPr lang="en-GB" altLang="en-US" sz="2800" b="1" i="1" dirty="0" smtClean="0">
                <a:latin typeface="Arial" panose="020B0604020202020204" pitchFamily="34" charset="0"/>
              </a:rPr>
              <a:t>does it mean to sacrifice</a:t>
            </a:r>
            <a:r>
              <a:rPr lang="en-GB" altLang="en-US" sz="2800" b="1" i="1" dirty="0" smtClean="0">
                <a:latin typeface="Arial" panose="020B0604020202020204" pitchFamily="34" charset="0"/>
              </a:rPr>
              <a:t>?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95535" y="3297731"/>
            <a:ext cx="277857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Do you enjoy giving things up for others?</a:t>
            </a:r>
            <a:endParaRPr kumimoji="0" lang="en-GB" altLang="en-US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181787" y="3297731"/>
            <a:ext cx="277857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What’s the biggest sacrifice you have ever made?</a:t>
            </a:r>
            <a:endParaRPr kumimoji="0" lang="en-GB" altLang="en-US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6268040" y="3297731"/>
            <a:ext cx="277857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When has anyone ever made a sacrifice for you?</a:t>
            </a:r>
            <a:endParaRPr kumimoji="0" lang="en-GB" altLang="en-US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28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7504" y="281666"/>
            <a:ext cx="867044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Isaiah 53 v 3-12 </a:t>
            </a:r>
            <a:r>
              <a:rPr lang="en-GB" dirty="0" smtClean="0"/>
              <a:t>– Old </a:t>
            </a:r>
            <a:r>
              <a:rPr lang="en-GB" dirty="0"/>
              <a:t>Testament </a:t>
            </a:r>
            <a:r>
              <a:rPr lang="en-GB" dirty="0" smtClean="0"/>
              <a:t>(</a:t>
            </a:r>
            <a:r>
              <a:rPr lang="en-GB" b="1" dirty="0" smtClean="0"/>
              <a:t>The </a:t>
            </a:r>
            <a:r>
              <a:rPr lang="en-GB" b="1" dirty="0" smtClean="0"/>
              <a:t>People </a:t>
            </a:r>
            <a:r>
              <a:rPr lang="en-GB" b="1" dirty="0" smtClean="0"/>
              <a:t>of God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b="1" dirty="0"/>
              <a:t> </a:t>
            </a:r>
            <a:endParaRPr lang="en-GB" dirty="0" smtClean="0"/>
          </a:p>
          <a:p>
            <a:pPr algn="ctr"/>
            <a:r>
              <a:rPr lang="en-GB" sz="2200" dirty="0" smtClean="0"/>
              <a:t>He was hated and rejected by people. He had much pain and suffering.</a:t>
            </a:r>
          </a:p>
          <a:p>
            <a:pPr algn="ctr"/>
            <a:r>
              <a:rPr lang="en-GB" sz="2200" dirty="0" smtClean="0"/>
              <a:t>People </a:t>
            </a:r>
            <a:r>
              <a:rPr lang="en-GB" sz="2200" dirty="0"/>
              <a:t>would not even look at him. He was hated, and we didn’t even notice him.</a:t>
            </a:r>
          </a:p>
          <a:p>
            <a:pPr algn="ctr"/>
            <a:r>
              <a:rPr lang="en-GB" sz="2200" dirty="0"/>
              <a:t>But he took our suffering on him and felt our pain for us. We saw his suffering. We thought God was punishing him.</a:t>
            </a:r>
          </a:p>
          <a:p>
            <a:pPr algn="ctr"/>
            <a:r>
              <a:rPr lang="en-GB" sz="2200" dirty="0"/>
              <a:t>But he was wounded for the wrong things we did. He was crushed for the evil things we did.</a:t>
            </a:r>
          </a:p>
          <a:p>
            <a:pPr algn="ctr"/>
            <a:r>
              <a:rPr lang="en-GB" sz="2200" dirty="0"/>
              <a:t>The punishment, which made us well, was given to him. And we are healed because of his wounds.</a:t>
            </a:r>
          </a:p>
          <a:p>
            <a:pPr algn="ctr"/>
            <a:r>
              <a:rPr lang="en-GB" sz="2200" dirty="0"/>
              <a:t>We all have wandered away like sheep. Each of us has gone his own way.</a:t>
            </a:r>
          </a:p>
          <a:p>
            <a:pPr algn="ctr"/>
            <a:r>
              <a:rPr lang="en-GB" sz="2200" dirty="0"/>
              <a:t>But the Lord has put on him the punishment for all the evil we have done.</a:t>
            </a:r>
          </a:p>
          <a:p>
            <a:pPr algn="ctr"/>
            <a:r>
              <a:rPr lang="en-GB" sz="2200" dirty="0"/>
              <a:t>He was beaten down and punished. But he didn’t say a word. He was like a lamb being led to be killed.</a:t>
            </a:r>
          </a:p>
          <a:p>
            <a:pPr algn="ctr"/>
            <a:r>
              <a:rPr lang="en-GB" sz="2200" dirty="0"/>
              <a:t>He was quiet, as a sheep is quiet while its wool is being cut. He never opened his mouth</a:t>
            </a:r>
            <a:r>
              <a:rPr lang="en-GB" sz="2200" dirty="0" smtClean="0"/>
              <a:t>.</a:t>
            </a:r>
          </a:p>
          <a:p>
            <a:pPr algn="ctr"/>
            <a:r>
              <a:rPr lang="en-GB" sz="2200" dirty="0"/>
              <a:t>Men took him away roughly and unfairly. He died without children to continue his family. </a:t>
            </a:r>
          </a:p>
          <a:p>
            <a:pPr algn="ctr"/>
            <a:endParaRPr lang="en-GB" sz="2200" dirty="0"/>
          </a:p>
        </p:txBody>
      </p:sp>
      <p:sp>
        <p:nvSpPr>
          <p:cNvPr id="8" name="Rectangle 7"/>
          <p:cNvSpPr/>
          <p:nvPr/>
        </p:nvSpPr>
        <p:spPr>
          <a:xfrm>
            <a:off x="231673" y="190500"/>
            <a:ext cx="8707080" cy="64816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59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7504" y="281666"/>
            <a:ext cx="8670445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Isaiah 53 v 3-12 </a:t>
            </a:r>
            <a:r>
              <a:rPr lang="en-GB" dirty="0" smtClean="0"/>
              <a:t>– Old </a:t>
            </a:r>
            <a:r>
              <a:rPr lang="en-GB" dirty="0"/>
              <a:t>Testament </a:t>
            </a:r>
            <a:r>
              <a:rPr lang="en-GB" dirty="0" smtClean="0"/>
              <a:t>(</a:t>
            </a:r>
            <a:r>
              <a:rPr lang="en-GB" b="1" dirty="0" smtClean="0"/>
              <a:t>The </a:t>
            </a:r>
            <a:r>
              <a:rPr lang="en-GB" b="1" dirty="0" smtClean="0"/>
              <a:t>People </a:t>
            </a:r>
            <a:r>
              <a:rPr lang="en-GB" b="1" dirty="0" smtClean="0"/>
              <a:t>of God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b="1" dirty="0"/>
              <a:t> </a:t>
            </a:r>
            <a:endParaRPr lang="en-GB" dirty="0" smtClean="0"/>
          </a:p>
          <a:p>
            <a:pPr algn="ctr"/>
            <a:r>
              <a:rPr lang="en-GB" sz="2200" dirty="0" smtClean="0"/>
              <a:t>He </a:t>
            </a:r>
            <a:r>
              <a:rPr lang="en-GB" sz="2200" dirty="0"/>
              <a:t>was put to death. He was punished for the sins of my people.</a:t>
            </a:r>
          </a:p>
          <a:p>
            <a:pPr algn="ctr"/>
            <a:r>
              <a:rPr lang="en-GB" sz="2200" dirty="0"/>
              <a:t>He was buried with wicked men. He died with the rich. He had done nothing wrong. </a:t>
            </a:r>
          </a:p>
          <a:p>
            <a:pPr algn="ctr"/>
            <a:r>
              <a:rPr lang="en-GB" sz="2200" dirty="0"/>
              <a:t>He had never lied. But it was the Lord who decided to crush him and make him suffer.</a:t>
            </a:r>
          </a:p>
          <a:p>
            <a:pPr algn="ctr"/>
            <a:r>
              <a:rPr lang="en-GB" sz="2200" dirty="0"/>
              <a:t>So the Lord made his life a penalty offering. But he will see his descendants and live a long life.</a:t>
            </a:r>
          </a:p>
          <a:p>
            <a:pPr algn="ctr"/>
            <a:r>
              <a:rPr lang="en-GB" sz="2200" dirty="0"/>
              <a:t>He will complete the things the Lord wants him to do. He will suffer many things in his soul.</a:t>
            </a:r>
          </a:p>
          <a:p>
            <a:pPr algn="ctr"/>
            <a:r>
              <a:rPr lang="en-GB" sz="2200" dirty="0"/>
              <a:t>But then he will see life and be satisfied. My good servant will make many people right with God.</a:t>
            </a:r>
          </a:p>
          <a:p>
            <a:pPr algn="ctr"/>
            <a:r>
              <a:rPr lang="en-GB" sz="2200" dirty="0"/>
              <a:t>He carried away their sins. For this reason I will make him a great man among people. </a:t>
            </a:r>
          </a:p>
          <a:p>
            <a:pPr algn="ctr"/>
            <a:r>
              <a:rPr lang="en-GB" sz="2200" dirty="0"/>
              <a:t>He will share in all things with those who are strong. He willingly gave his life. </a:t>
            </a:r>
          </a:p>
          <a:p>
            <a:pPr algn="ctr"/>
            <a:r>
              <a:rPr lang="en-GB" sz="2200" dirty="0"/>
              <a:t>He was treated like a criminal. But he carried away the sins of many people. And he asked forgiveness for those who sinned.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231673" y="190500"/>
            <a:ext cx="8707080" cy="64816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0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189" y="4234727"/>
            <a:ext cx="1799463" cy="23992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5658" y="3251908"/>
            <a:ext cx="798394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rgbClr val="0070C0"/>
                </a:solidFill>
              </a:rPr>
              <a:t>Dear Father God,</a:t>
            </a:r>
          </a:p>
          <a:p>
            <a:r>
              <a:rPr lang="en-US" sz="2200" dirty="0">
                <a:solidFill>
                  <a:srgbClr val="0070C0"/>
                </a:solidFill>
              </a:rPr>
              <a:t>Thank you for the example of Jesus and His act of love and sacrifice.</a:t>
            </a:r>
          </a:p>
          <a:p>
            <a:r>
              <a:rPr lang="en-US" sz="2200" dirty="0">
                <a:solidFill>
                  <a:srgbClr val="0070C0"/>
                </a:solidFill>
              </a:rPr>
              <a:t>We want to make a difference to the world we live in, but it can be hard to put others before ourselves.</a:t>
            </a:r>
          </a:p>
          <a:p>
            <a:r>
              <a:rPr lang="en-US" sz="2200" dirty="0">
                <a:solidFill>
                  <a:srgbClr val="0070C0"/>
                </a:solidFill>
              </a:rPr>
              <a:t>Help us to love more and see ways in which we can make small sacrifices for others.</a:t>
            </a:r>
          </a:p>
          <a:p>
            <a:r>
              <a:rPr lang="en-US" sz="2200" dirty="0">
                <a:solidFill>
                  <a:srgbClr val="0070C0"/>
                </a:solidFill>
              </a:rPr>
              <a:t>Help us to make the decision to act today and become more </a:t>
            </a:r>
            <a:endParaRPr lang="en-US" sz="2200" dirty="0" smtClean="0">
              <a:solidFill>
                <a:srgbClr val="0070C0"/>
              </a:solidFill>
            </a:endParaRPr>
          </a:p>
          <a:p>
            <a:r>
              <a:rPr lang="en-US" sz="2200" dirty="0" smtClean="0">
                <a:solidFill>
                  <a:srgbClr val="0070C0"/>
                </a:solidFill>
              </a:rPr>
              <a:t>loving </a:t>
            </a:r>
            <a:r>
              <a:rPr lang="en-US" sz="2200" dirty="0">
                <a:solidFill>
                  <a:srgbClr val="0070C0"/>
                </a:solidFill>
              </a:rPr>
              <a:t>in the way we think and act.</a:t>
            </a:r>
          </a:p>
          <a:p>
            <a:r>
              <a:rPr lang="en-US" sz="2200" dirty="0">
                <a:solidFill>
                  <a:srgbClr val="0070C0"/>
                </a:solidFill>
              </a:rPr>
              <a:t>In Jesus’ name we pray,</a:t>
            </a:r>
          </a:p>
          <a:p>
            <a:r>
              <a:rPr lang="en-US" sz="2200" dirty="0">
                <a:solidFill>
                  <a:srgbClr val="0070C0"/>
                </a:solidFill>
              </a:rPr>
              <a:t>Amen</a:t>
            </a:r>
          </a:p>
        </p:txBody>
      </p:sp>
      <p:sp>
        <p:nvSpPr>
          <p:cNvPr id="6" name="Rectangle 5"/>
          <p:cNvSpPr/>
          <p:nvPr/>
        </p:nvSpPr>
        <p:spPr>
          <a:xfrm>
            <a:off x="245658" y="190500"/>
            <a:ext cx="19697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i="1" dirty="0" smtClean="0">
                <a:ln w="6731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dist="50800" dir="1800000" algn="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Reflection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231673" y="190500"/>
            <a:ext cx="8707080" cy="64816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618601" y="801939"/>
            <a:ext cx="43716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MERCY is us not receiving what we deserve, and GRACE is us receiving what we don’t deserve?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5935" y="829235"/>
            <a:ext cx="4078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What sacrifice did Jesus make for us?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12944" y="281901"/>
            <a:ext cx="4440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Did Jesus deserve such a punishment?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934" y="1647889"/>
            <a:ext cx="4078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What does the </a:t>
            </a:r>
            <a:r>
              <a:rPr lang="en-GB" sz="2000" b="1" dirty="0">
                <a:solidFill>
                  <a:srgbClr val="00B050"/>
                </a:solidFill>
              </a:rPr>
              <a:t>B</a:t>
            </a:r>
            <a:r>
              <a:rPr lang="en-GB" sz="2000" b="1" dirty="0" smtClean="0">
                <a:solidFill>
                  <a:srgbClr val="00B050"/>
                </a:solidFill>
              </a:rPr>
              <a:t>ible verse say Jesus did for us?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18601" y="1951945"/>
            <a:ext cx="43716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Did we deserve such a sacrifice?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What sacrifice can you make for someone – Something you give: your time, energy, kindness, care, compassion, generosity, to help them?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5933" y="2468936"/>
            <a:ext cx="4078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What would it have meant for God to allow His son to suffer so much?</a:t>
            </a:r>
            <a:endParaRPr lang="en-GB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40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482</TotalTime>
  <Words>332</Words>
  <Application>Microsoft Office PowerPoint</Application>
  <PresentationFormat>On-screen Show (4:3)</PresentationFormat>
  <Paragraphs>54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rawding</dc:creator>
  <cp:lastModifiedBy>User</cp:lastModifiedBy>
  <cp:revision>34</cp:revision>
  <dcterms:created xsi:type="dcterms:W3CDTF">2019-09-05T06:08:15Z</dcterms:created>
  <dcterms:modified xsi:type="dcterms:W3CDTF">2023-02-02T22:18:13Z</dcterms:modified>
</cp:coreProperties>
</file>